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0" r:id="rId17"/>
  </p:sldIdLst>
  <p:sldSz cx="9144000" cy="6858000" type="screen4x3"/>
  <p:notesSz cx="6888163" cy="100203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4/8/2025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457200"/>
            <a:ext cx="8077200" cy="38100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2700" dirty="0" smtClean="0">
                <a:latin typeface="Times New Roman" pitchFamily="18" charset="0"/>
                <a:cs typeface="Times New Roman" pitchFamily="18" charset="0"/>
              </a:rPr>
              <a:t>С.Көбеев атындағы мектеп-балабақшасы кешені” КММ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3276600"/>
            <a:ext cx="7406640" cy="3124200"/>
          </a:xfrm>
        </p:spPr>
        <p:txBody>
          <a:bodyPr>
            <a:normAutofit/>
          </a:bodyPr>
          <a:lstStyle/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Хабарлама</a:t>
            </a:r>
          </a:p>
          <a:p>
            <a:pPr algn="ct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ТІЖО: Г.Мырзабекова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143000"/>
            <a:ext cx="4075612" cy="3911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228600"/>
            <a:ext cx="4419600" cy="2819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Парламенті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Өзін-өзі басқару ұйымының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жартыжылдыққа қорытынды жиналысы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оқушыларының бойында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азаматтық белсенділік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әлеуметтік құзыреттілік, азаматтық жауапкершілік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дағдыларын дамыту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әлеуметтік шығармашылыққа қабілетті, өзінің жеке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басын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қоғам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мемлекетті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жетілдіру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мүддесіне әрекет ете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жоғары мәдениетті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азаматты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тәрбиелеу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Жиналыста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жартыжылдық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қорытынды жасалып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 жартыжылдыққа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парламент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мүшелерінің атқаратын жұмыстары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талқыланып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жоспарға сай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сапалы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жұмыстар атқару тапсырылды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және есептің қорытындысы жазбаша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ДТІЖО-на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өткізілді.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Мектеп Парламенті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КЕРЕЙ\Downloads\FB_IMG_17438719533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533400"/>
            <a:ext cx="3505200" cy="5562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52400"/>
            <a:ext cx="7772400" cy="1981200"/>
          </a:xfrm>
        </p:spPr>
        <p:txBody>
          <a:bodyPr>
            <a:no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Тақырыбы: «Жасанды интеллект- оқушының көмекшісі ме, зиянкесі ме?»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танымдық сағат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Оқушыларға жасанды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интеллекттің негіздерін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түсіндіру, оның өміріміздегі рөлі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қолдану салаларын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Жасанды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интеллекттің түрлі салалардағы қолданысын талқылау.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Жасанды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интеллекттің оқушылардың сабақта қолдануға ықпалы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этикалық мәселелерін талдау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бірлесе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өткен жұмыс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Мектеп Парламенті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Жауапты: Н.Бейсенбекова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КЕРЕЙ\Downloads\InShot_20250405_2315057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67000"/>
            <a:ext cx="4648200" cy="3429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228600"/>
            <a:ext cx="7638288" cy="6019800"/>
          </a:xfrm>
        </p:spPr>
        <p:txBody>
          <a:bodyPr>
            <a:norm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Ауыл фельшері Қ.Қабиоллақызымен өткен</a:t>
            </a:r>
          </a:p>
          <a:p>
            <a:pPr>
              <a:buNone/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Маска және гигиена. Тұмаудан қалай сақтануға болады?»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«Ораза ұстау және оның денсаулықпен сабаққа әсері»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тақырыбында түсіндірме жұмыстарынан суреттер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бірлесе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өткен жұмыс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Мектеп Парламенті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Жауапты: Г.Мырзабекова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КЕРЕЙ\Downloads\FB_IMG_17438776609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05000"/>
            <a:ext cx="47244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6800" y="0"/>
            <a:ext cx="8077200" cy="35052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1-наурыз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Алғыс айту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күніне арналған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Алғыс айту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парызым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Мақсаты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Оқушылардың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сыйластық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құндылығы туралы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түсініктерін кеңейту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Алғыс айту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күніне орай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Парламенті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оқушылар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ұстаздар және мектеп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қызметкерлерінің арасында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шынайы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ризашылық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лебіздерді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жеткізу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мақсатында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Алғыс айту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қорабын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ұйымдастырды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Бұл бастаманың мақсаты оқушыларға бір-біріне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алғыс білдіру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еңбекті бағалай білуге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рахмет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айтуға мүмкіндік беріп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мейірімділік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ізгілікті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арттыруға бағытталған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Мектеп Парламенті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КЕРЕЙ\Downloads\FB_IMG_1743877544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200400"/>
            <a:ext cx="2997740" cy="3276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316" name="Picture 4" descr="C:\Users\КЕРЕЙ\Downloads\InShot_20250228_120346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81400"/>
            <a:ext cx="3733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2400"/>
            <a:ext cx="7696200" cy="2743200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Тақырыбы: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"Қош келдің Әз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Наурыз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Мәдени және рухани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жаңғыру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Қазақ халқының және басқа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түркі халықтарының ұлттық дәстүрлерін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әдет-ғұрыптарын жаңғырту және дамыту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Отбасылық құндылықтарды нығайту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Үлкенге құрмет, кішіге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ізет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көрсету арқылы ұлттық тәрбие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салт-дәстүрлерді сақтау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Дәстүрлі өнер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қолөнерді дамыту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Ұлттық ойындар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ән-күй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қолөнерді насихаттау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арқылы ұлттық мәдениетті байыту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бірлесе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өткен жұмыс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Мектеп Парламенті</a:t>
            </a:r>
          </a:p>
          <a:p>
            <a:pPr algn="r"/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Жауапты: М.Жагипарова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КЕРЕЙ\Downloads\InShot_20250405_2348105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743200"/>
            <a:ext cx="4191000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04800"/>
            <a:ext cx="7327392" cy="198120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2 -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сәуір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Халықаралық балалар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кітабы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күніне орай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өткізілетін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Әдеби оқулар күні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Балаларға арналған кітаптарды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насихаттау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Кітап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оқу мәдениетін қалыптастыру.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Әдеби шығармаларды бірге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оқу арқылы балалардың тіл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байлығын арттыру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Балаларға арналған жазушылардың еңбектерін кеңінен таныту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бірлесе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өткен жұмыс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r">
              <a:buNone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Мектеп Парламенті</a:t>
            </a:r>
          </a:p>
          <a:p>
            <a:pPr algn="r">
              <a:buNone/>
            </a:pPr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Жауапты: Д.Бейбітқызы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КЕРЕЙ\Downloads\IMG_20250405_235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057400"/>
            <a:ext cx="4891177" cy="4419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81288" cy="1143000"/>
          </a:xfrm>
        </p:spPr>
        <p:txBody>
          <a:bodyPr>
            <a:normAutofit/>
          </a:bodyPr>
          <a:lstStyle/>
          <a:p>
            <a:pPr algn="ctr"/>
            <a:r>
              <a:rPr lang="kk-KZ" sz="22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2200" dirty="0" smtClean="0">
                <a:latin typeface="Times New Roman" pitchFamily="18" charset="0"/>
                <a:cs typeface="Times New Roman" pitchFamily="18" charset="0"/>
              </a:rPr>
              <a:t>тқарылған іс-шараларлардан үзінді</a:t>
            </a:r>
            <a:r>
              <a:rPr lang="kk-KZ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50" name="Picture 2" descr="C:\Users\Пользователь\Desktop\40f673b4-4ff6-43a1-a265-2d501bf811a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96413"/>
            <a:ext cx="4038600" cy="2895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Пользователь\Desktop\b5fa5252-2b20-4934-ad5a-217abf3cfa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0"/>
            <a:ext cx="3726425" cy="2835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Пользователь\Desktop\79348cf1-783d-4dcc-933b-4f420eee8f6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10000"/>
            <a:ext cx="3837040" cy="28680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Users\Пользователь\Desktop\8823d926-d332-4140-b841-f8047a46f2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774080"/>
            <a:ext cx="3886200" cy="28390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Өскелең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ұрпақты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рухани-адамгершілік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қасиетке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баулу,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кезеңде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өзекті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Біздің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келешегіміз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ұрпақ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ұрпақ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тәрбиесі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адамзаттың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мәңгілік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400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18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866888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kk-KZ" sz="2400" dirty="0" smtClean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«Біртұтас тәрбие бағдарламасы» 2024-2025 </a:t>
            </a:r>
            <a:r>
              <a:rPr lang="kk-KZ" sz="24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оқу жылында 2024 жылғы 30 шілде  № 194 бұйрығымен бекітілді.</a:t>
            </a:r>
            <a:r>
              <a:rPr lang="ru-RU" sz="24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143000"/>
            <a:ext cx="7790688" cy="5562600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kk-KZ" sz="2000" b="1" dirty="0">
                <a:solidFill>
                  <a:srgbClr val="000000"/>
                </a:solidFill>
                <a:latin typeface="Times New Roman"/>
              </a:rPr>
              <a:t>Мақсаты:</a:t>
            </a:r>
            <a:r>
              <a:rPr lang="kk-KZ" sz="2000" dirty="0">
                <a:solidFill>
                  <a:srgbClr val="000000"/>
                </a:solidFill>
                <a:latin typeface="Times New Roman"/>
              </a:rPr>
              <a:t> Жалпыадамзаттық және ұлттық құндылықтар негізінде еңбекқор, адал, саналы, шығармашыл азамат тәрбиелеу. </a:t>
            </a:r>
            <a:endParaRPr lang="ru-RU" sz="2000" dirty="0"/>
          </a:p>
          <a:p>
            <a:pPr algn="just">
              <a:spcAft>
                <a:spcPts val="0"/>
              </a:spcAft>
            </a:pPr>
            <a:r>
              <a:rPr lang="kk-KZ" sz="2000" dirty="0">
                <a:solidFill>
                  <a:srgbClr val="000000"/>
                </a:solidFill>
                <a:latin typeface="Times New Roman"/>
              </a:rPr>
              <a:t>Міндеті:</a:t>
            </a:r>
            <a:endParaRPr lang="ru-RU" sz="2000" dirty="0"/>
          </a:p>
          <a:p>
            <a:pPr algn="just">
              <a:spcAft>
                <a:spcPts val="0"/>
              </a:spcAft>
            </a:pPr>
            <a:r>
              <a:rPr lang="kk-KZ" sz="2000" dirty="0">
                <a:solidFill>
                  <a:srgbClr val="000000"/>
                </a:solidFill>
                <a:latin typeface="Times New Roman"/>
              </a:rPr>
              <a:t>1. Ата-ананы, үлкенді сыйлау, олардың өсиетін тыңдау, жанұядағы татулықты бағалау, отбасы алдындағы міндеттерін абыроймен атқару дағдыларын қалыптастыру және тәрбиелеу. </a:t>
            </a:r>
            <a:endParaRPr lang="ru-RU" sz="2000" dirty="0"/>
          </a:p>
          <a:p>
            <a:pPr algn="just">
              <a:spcAft>
                <a:spcPts val="0"/>
              </a:spcAft>
            </a:pPr>
            <a:r>
              <a:rPr lang="kk-KZ" sz="2000" dirty="0">
                <a:solidFill>
                  <a:srgbClr val="000000"/>
                </a:solidFill>
                <a:latin typeface="Times New Roman"/>
              </a:rPr>
              <a:t>2. Мейірімділік, намыс, ар-ождан, ізеттілік, жауапкершілік, қамқорлық пен әділдік сияқты қасиеттерді дарыту, еңбексүйгіштік пен құқықтық мәдениетті қалыптастыру.</a:t>
            </a:r>
            <a:endParaRPr lang="ru-RU" sz="2000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3. Ұлттық мұраны қорғау, қазақ тілін, мемлекеттік рәміздерді қастерлеу, татулықты, келісімді, ынтымақ пен ұлттық бірлікті сақтауға, ұлтжандылыққа, мемлекетшілдікке тәрбиелеу.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4. Денсаулықты, салауатты өмір салтын, жан тазалығын және эмоционалды тұрақтылықты бағалаңыз.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5. Табиғатқа, ұлттық-мәдени мұраға, табиғат ресурстарын үнемді және тиімді пайдалануға қамқорлықпен қарауға тәрбиелеу.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82296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88133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228600"/>
            <a:ext cx="3886200" cy="60960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Ұстаздар мерекесіне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орай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«Өзін-өзі басқару» ұйымының ұйымдастыруымен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«Дублер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Іс-шара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барысында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мектеп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әкімшілігі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пән мұғалімдерінің жұмыс қызметін уақытша оқушылар алып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өзі сияқты шәкірттерге сабақ үйретіп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мұғалім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болу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мәртебесін сезінді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Аталмыш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іс-шараның мақсаты: балалар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ересектердің бірлескен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қызметін ұйымдастыру арқылы мектеп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оқушыларының әлеуметтік-құзыретті тұлғасын дамыту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үшін жағдайлар жасау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қатар мұғалімнің бір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күнін оқушыға сезіндіру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мұғалім мамандығына деген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құрметін арттыру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endParaRPr lang="kk-KZ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Мектеп Парламенті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КЕРЕЙ\Downloads\InShot_20241221_203406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04800"/>
            <a:ext cx="3886200" cy="624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304800"/>
            <a:ext cx="7696200" cy="20574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Ұстаздар мерекесіне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шәкірттерін білім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нәрімен сусындатып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тәлім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тәрбие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беру,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жақсы қасиеттерді бойына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дарытып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адамгершілік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рухта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бағыт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бағдар беруде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ұстаздың еңбегі зор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орайда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мектебіміздің Өзін-өзі басқару ұйымының оқушылары барша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ұстаздар қауымын кәсіби мерекелерімен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жүректен құттықтады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Мектеп Парламенті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КЕРЕЙ\Downloads\InShot_20241221_202633623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14600"/>
            <a:ext cx="32004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3" name="Picture 3" descr="C:\Users\КЕРЕЙ\Downloads\InShot_20241221_2028038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819400"/>
            <a:ext cx="3429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304800"/>
            <a:ext cx="7696200" cy="2514600"/>
          </a:xfrm>
        </p:spPr>
        <p:txBody>
          <a:bodyPr>
            <a:no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қазан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Республика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күніне арналған іс-шараның жоспары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аясында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Қыран елім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!”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тақырыбында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2-11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оқушылар арасында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Ұлан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жасөспірімдер ұйым қатарына қабылдау рәсіміне арналған салтанатты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жиын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өтті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dirty="0" err="1" smtClean="0">
                <a:latin typeface="Times New Roman" pitchFamily="18" charset="0"/>
                <a:cs typeface="Times New Roman" pitchFamily="18" charset="0"/>
              </a:rPr>
              <a:t>Ұлан”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ұйымына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оқушы қабылданып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төс- белгісі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галстуктігі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табысталды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Мақсаты: Жалпыадамзаттық және ұлттық құндылықтарды бойына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сіңірген еңбекқор, адал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саналы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жасампаз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азаматты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тәрбиелеу.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sz="1600" dirty="0" smtClean="0">
                <a:latin typeface="Times New Roman" pitchFamily="18" charset="0"/>
                <a:cs typeface="Times New Roman" pitchFamily="18" charset="0"/>
              </a:rPr>
              <a:t>Мектеп Парламенті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Жауапты: М.Имашев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КЕРЕЙ\Downloads\InShot_20241221_204013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971800"/>
            <a:ext cx="4495800" cy="365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52400"/>
            <a:ext cx="7790688" cy="3048000"/>
          </a:xfrm>
        </p:spPr>
        <p:txBody>
          <a:bodyPr>
            <a:normAutofit fontScale="70000" lnSpcReduction="20000"/>
          </a:bodyPr>
          <a:lstStyle/>
          <a:p>
            <a:r>
              <a:rPr lang="kk-KZ" sz="4000" b="1" dirty="0" smtClean="0">
                <a:latin typeface="Times New Roman" pitchFamily="18" charset="0"/>
                <a:cs typeface="Times New Roman" pitchFamily="18" charset="0"/>
              </a:rPr>
              <a:t> Тақырыбы: “Менің -Отаным»</a:t>
            </a:r>
          </a:p>
          <a:p>
            <a:r>
              <a:rPr lang="kk-KZ" sz="2900" dirty="0" smtClean="0">
                <a:latin typeface="Times New Roman" pitchFamily="18" charset="0"/>
                <a:cs typeface="Times New Roman" pitchFamily="18" charset="0"/>
              </a:rPr>
              <a:t>4- сынып оқушылары арасында сурет көрмесі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900" dirty="0" smtClean="0">
                <a:latin typeface="Times New Roman" pitchFamily="18" charset="0"/>
                <a:cs typeface="Times New Roman" pitchFamily="18" charset="0"/>
              </a:rPr>
              <a:t>5-10 сынып оқушылары  арасында эссе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err="1" smtClean="0"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Оқушылардың шығармашылық қабілетін арттыру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ой-өрісін, тіл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байлығын дамыту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Отанға деген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сүйіспеншілікті қалыптастыру.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Балалардың елге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патриоттық сезімін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ояту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buNone/>
            </a:pP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Мектеп Парламенті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C:\Users\КЕРЕЙ\Downloads\InShot_20250405_2232382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438400"/>
            <a:ext cx="3962400" cy="3962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228600"/>
            <a:ext cx="7943088" cy="1981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Тақырыбы: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«Тәуелсіздік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пен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ұрпақ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Бүгінгі көзқарас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дебат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Мақсаты: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Жастардың азаматтық ұстанымын қалыптастыру, жас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ұрпақтың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тәуелсіздігіне деген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көзқарасын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патриоттық сезімін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ояту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азаматтық жауапкершілікті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Тәуелсіз елдің дамуына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жастардың қосар үлесін, қоғамдағы орнын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анықтап, олардың белсенділігін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арттыру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Дебат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арқылы жастардың сөйлеу мәдениетін, дәлелді пікір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 тыңдай білу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қабілеттерін жетілдіру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Мектеп Парламенті</a:t>
            </a:r>
          </a:p>
          <a:p>
            <a:pPr>
              <a:buNone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Жауапты: Г.Журтбаева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КЕРЕЙ\Downloads\FB_IMG_17438718276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895600"/>
            <a:ext cx="3505200" cy="3505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9200" y="0"/>
            <a:ext cx="7391400" cy="2667000"/>
          </a:xfrm>
        </p:spPr>
        <p:txBody>
          <a:bodyPr>
            <a:normAutofit lnSpcReduction="10000"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"Қош келдің жаңа жыл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мерекелік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кеші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Мақсаты: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оқушыларға жаңа жыл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мерекесінің қызықтарын,  әдемі көріністерін тамашалау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арқылы қоршаған ортаға қызығушылығын арттыру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Оқушыларды бір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біріне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достық сезімге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сүйіспеншілікке тәрбиелеу.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бірлесе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өткен жұмыс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Жауапты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Сынып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жетекшілер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КЕРЕЙ\Downloads\FB_IMG_17438756502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438400"/>
            <a:ext cx="3429000" cy="3657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219" name="Picture 3" descr="C:\Users\КЕРЕЙ\Downloads\FB_IMG_17438756604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819400"/>
            <a:ext cx="36576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302</TotalTime>
  <Words>584</Words>
  <Application>Microsoft Office PowerPoint</Application>
  <PresentationFormat>Экран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“С.Көбеев атындағы мектеп-балабақшасы кешені” КММ</vt:lpstr>
      <vt:lpstr>Презентация PowerPoint</vt:lpstr>
      <vt:lpstr>«Біртұтас тәрбие бағдарламасы» 2024-2025 оқу жылында 2024 жылғы 30 шілде  № 194 бұйрығымен бекітілді.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Атқарылған іс-шараларлардан үзінді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“С.Көбеев атындағы мектеп-балабақшасы кешені” КММ</dc:title>
  <dc:creator>Baimoldina Arailym</dc:creator>
  <cp:lastModifiedBy>Пользователь</cp:lastModifiedBy>
  <cp:revision>35</cp:revision>
  <dcterms:created xsi:type="dcterms:W3CDTF">2025-04-05T15:25:14Z</dcterms:created>
  <dcterms:modified xsi:type="dcterms:W3CDTF">2025-04-08T07:26:32Z</dcterms:modified>
</cp:coreProperties>
</file>